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Andalus" panose="02020603050405020304" pitchFamily="18" charset="-78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Last Ninja" panose="020B0604020202020204"/>
      <p:regular r:id="rId17"/>
    </p:embeddedFont>
  </p:embeddedFontLst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660"/>
  </p:normalViewPr>
  <p:slideViewPr>
    <p:cSldViewPr snapToGrid="0">
      <p:cViewPr varScale="1">
        <p:scale>
          <a:sx n="50" d="100"/>
          <a:sy n="50" d="100"/>
        </p:scale>
        <p:origin x="5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19979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66732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20931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68590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1431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1343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18463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10509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30944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7388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06270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51350-34DC-48AE-9317-8C874A4CFB0B}" type="datetimeFigureOut">
              <a:rPr lang="bg-BG" smtClean="0"/>
              <a:t>2.9.2013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E1E53-EB22-4110-82D8-A1F28E055B5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19547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9863"/>
            <a:ext cx="12184380" cy="531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Ninja Gaiden Music- Ninja Gaiden Main Theme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49693.0204"/>
                  <p14:fade out="20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006" y="949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58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018" y="3193983"/>
            <a:ext cx="4286250" cy="28956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17669" y="1254991"/>
            <a:ext cx="11396310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0" dirty="0" smtClean="0">
                <a:ln w="0"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  <a:cs typeface="Andalus" panose="02020603050405020304" pitchFamily="18" charset="-78"/>
              </a:rPr>
              <a:t>In your quest, you will encounter, many enemy ninjas and their minions</a:t>
            </a:r>
            <a:endParaRPr lang="en-US" sz="4000" b="0" cap="none" spc="0" dirty="0">
              <a:ln w="0"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st Ninja" panose="020B0500000000000000" pitchFamily="34" charset="0"/>
              <a:cs typeface="Andalus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144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2343" y="990599"/>
            <a:ext cx="4955722" cy="495572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5" name="Rectangle 4"/>
          <p:cNvSpPr/>
          <p:nvPr/>
        </p:nvSpPr>
        <p:spPr>
          <a:xfrm>
            <a:off x="1375370" y="2591297"/>
            <a:ext cx="343235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The</a:t>
            </a:r>
          </a:p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Snake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st Ninja" panose="020B05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60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3752" y="2586876"/>
            <a:ext cx="271099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The</a:t>
            </a:r>
          </a:p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Wolf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Last Ninja" panose="020B0500000000000000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36" y="1033463"/>
            <a:ext cx="5353311" cy="486115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95227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710486" y="2591297"/>
            <a:ext cx="215796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The</a:t>
            </a:r>
          </a:p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Bat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st Ninja" panose="020B0500000000000000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506" y="1035503"/>
            <a:ext cx="6082393" cy="4865914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422827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67621" y="2584495"/>
            <a:ext cx="600997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The Ninja </a:t>
            </a:r>
          </a:p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Swordsman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st Ninja" panose="020B0500000000000000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04" y="1080408"/>
            <a:ext cx="2381250" cy="47625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13414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80732" y="2623773"/>
            <a:ext cx="546656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The Ninja</a:t>
            </a:r>
          </a:p>
          <a:p>
            <a:pPr algn="ctr"/>
            <a:r>
              <a:rPr lang="en-US" sz="5400" dirty="0" smtClean="0">
                <a:ln w="0"/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 Assassin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st Ninja" panose="020B0500000000000000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086" y="1004887"/>
            <a:ext cx="3927021" cy="499209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467508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1735" y="2753701"/>
            <a:ext cx="1050159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Are you Prepared</a:t>
            </a:r>
          </a:p>
          <a:p>
            <a:pPr algn="ctr"/>
            <a:r>
              <a:rPr lang="en-US" sz="5400" dirty="0" smtClean="0">
                <a:ln w="0"/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Last Ninja" panose="020B0500000000000000" pitchFamily="34" charset="0"/>
              </a:rPr>
              <a:t>To face them?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Last Ninja" panose="020B05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3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</TotalTime>
  <Words>34</Words>
  <Application>Microsoft Office PowerPoint</Application>
  <PresentationFormat>Widescreen</PresentationFormat>
  <Paragraphs>13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Andalus</vt:lpstr>
      <vt:lpstr>Calibri</vt:lpstr>
      <vt:lpstr>Arial</vt:lpstr>
      <vt:lpstr>Calibri Light</vt:lpstr>
      <vt:lpstr>Last Ninja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</dc:creator>
  <cp:lastModifiedBy>Ivan Doychinov</cp:lastModifiedBy>
  <cp:revision>23</cp:revision>
  <dcterms:created xsi:type="dcterms:W3CDTF">2013-09-01T08:25:39Z</dcterms:created>
  <dcterms:modified xsi:type="dcterms:W3CDTF">2013-09-02T10:47:14Z</dcterms:modified>
</cp:coreProperties>
</file>

<file path=docProps/thumbnail.jpeg>
</file>